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02/04/2019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0175" y="228599"/>
            <a:ext cx="7406640" cy="24384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~</a:t>
            </a:r>
            <a:r>
              <a:rPr lang="en-US" dirty="0" err="1" smtClean="0">
                <a:latin typeface="SHREE-DEV7-2453" pitchFamily="2" charset="0"/>
              </a:rPr>
              <a:t>r.E</a:t>
            </a:r>
            <a:r>
              <a:rPr lang="en-US" dirty="0" smtClean="0">
                <a:latin typeface="SHREE-DEV7-2453" pitchFamily="2" charset="0"/>
              </a:rPr>
              <a:t> go{‘</a:t>
            </a:r>
            <a:r>
              <a:rPr lang="en-US" dirty="0" err="1" smtClean="0">
                <a:latin typeface="SHREE-DEV7-2453" pitchFamily="2" charset="0"/>
              </a:rPr>
              <a:t>ñQ</a:t>
            </a:r>
            <a:r>
              <a:rPr lang="en-US" dirty="0" smtClean="0">
                <a:latin typeface="SHREE-DEV7-2453" pitchFamily="2" charset="0"/>
              </a:rPr>
              <a:t>&gt;a - 4</a:t>
            </a:r>
            <a:br>
              <a:rPr lang="en-US" dirty="0" smtClean="0">
                <a:latin typeface="SHREE-DEV7-2453" pitchFamily="2" charset="0"/>
              </a:rPr>
            </a:br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</a:t>
            </a:r>
            <a:r>
              <a:rPr lang="en-US" dirty="0" smtClean="0">
                <a:latin typeface="SHREE-DEV7-2453" pitchFamily="2" charset="0"/>
              </a:rPr>
              <a:t> {</a:t>
            </a:r>
            <a:r>
              <a:rPr lang="en-US" dirty="0" err="1" smtClean="0">
                <a:latin typeface="SHREE-DEV7-2453" pitchFamily="2" charset="0"/>
              </a:rPr>
              <a:t>d^mJ</a:t>
            </a:r>
            <a:r>
              <a:rPr lang="en-US" dirty="0" smtClean="0">
                <a:latin typeface="SHREE-DEV7-2453" pitchFamily="2" charset="0"/>
              </a:rPr>
              <a:t/>
            </a:r>
            <a:br>
              <a:rPr lang="en-US" dirty="0" smtClean="0">
                <a:latin typeface="SHREE-DEV7-2453" pitchFamily="2" charset="0"/>
              </a:rPr>
            </a:br>
            <a:r>
              <a:rPr lang="en-US" dirty="0" smtClean="0">
                <a:latin typeface="SHREE-DEV7-2453" pitchFamily="2" charset="0"/>
              </a:rPr>
              <a:t>{</a:t>
            </a:r>
            <a:r>
              <a:rPr lang="en-US" dirty="0" err="1" smtClean="0">
                <a:latin typeface="SHREE-DEV7-2453" pitchFamily="2" charset="0"/>
              </a:rPr>
              <a:t>df</a:t>
            </a:r>
            <a:r>
              <a:rPr lang="en-US" dirty="0" smtClean="0">
                <a:latin typeface="SHREE-DEV7-2453" pitchFamily="2" charset="0"/>
              </a:rPr>
              <a:t>¶: 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</a:t>
            </a:r>
            <a:r>
              <a:rPr lang="en-US" dirty="0" smtClean="0">
                <a:latin typeface="SHREE-DEV7-2453" pitchFamily="2" charset="0"/>
              </a:rPr>
              <a:t/>
            </a:r>
            <a:br>
              <a:rPr lang="en-US" dirty="0" smtClean="0">
                <a:latin typeface="SHREE-DEV7-2453" pitchFamily="2" charset="0"/>
              </a:rPr>
            </a:br>
            <a:endParaRPr lang="en-US" dirty="0">
              <a:latin typeface="SHREE-DEV7-2453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  <p:pic>
        <p:nvPicPr>
          <p:cNvPr id="1026" name="Picture 2" descr="E:\sachin wagade\COLLEGE BA\007802146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8" b="13725"/>
          <a:stretch/>
        </p:blipFill>
        <p:spPr bwMode="auto">
          <a:xfrm>
            <a:off x="2895600" y="2057400"/>
            <a:ext cx="4576153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68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ñdê$n</a:t>
            </a:r>
            <a:r>
              <a:rPr lang="en-US" dirty="0" smtClean="0">
                <a:latin typeface="SHREE-DEV7-2453" pitchFamily="2" charset="0"/>
              </a:rPr>
              <a:t> - </a:t>
            </a:r>
            <a:r>
              <a:rPr lang="en-US" dirty="0" err="1" smtClean="0">
                <a:latin typeface="SHREE-DEV7-2453" pitchFamily="2" charset="0"/>
              </a:rPr>
              <a:t>ì¶már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df¶mÀ¶m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XmoZ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à‘wI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emIm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AmhoV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err="1" smtClean="0">
                <a:latin typeface="SHREE-DEV7-0709" pitchFamily="2" charset="0"/>
              </a:rPr>
              <a:t>àmH</a:t>
            </a:r>
            <a:r>
              <a:rPr lang="en-US" dirty="0" smtClean="0">
                <a:latin typeface="SHREE-DEV7-0709" pitchFamily="2" charset="0"/>
              </a:rPr>
              <a:t>¥${VH$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: ¶</a:t>
            </a:r>
            <a:r>
              <a:rPr lang="en-US" dirty="0" err="1" smtClean="0">
                <a:latin typeface="SHREE-DEV7-0709" pitchFamily="2" charset="0"/>
              </a:rPr>
              <a:t>m§V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yn¥ð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mdarb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Z¡g</a:t>
            </a:r>
            <a:r>
              <a:rPr lang="en-US" dirty="0" smtClean="0">
                <a:latin typeface="SHREE-DEV7-0709" pitchFamily="2" charset="0"/>
              </a:rPr>
              <a:t>{J©H$ </a:t>
            </a:r>
            <a:r>
              <a:rPr lang="en-US" dirty="0" err="1" smtClean="0">
                <a:latin typeface="SHREE-DEV7-0709" pitchFamily="2" charset="0"/>
              </a:rPr>
              <a:t>Jmoï</a:t>
            </a:r>
            <a:r>
              <a:rPr lang="en-US" dirty="0" smtClean="0">
                <a:latin typeface="SHREE-DEV7-0709" pitchFamily="2" charset="0"/>
              </a:rPr>
              <a:t>&gt;r, </a:t>
            </a:r>
            <a:r>
              <a:rPr lang="en-US" dirty="0" err="1" smtClean="0">
                <a:latin typeface="SHREE-DEV7-0709" pitchFamily="2" charset="0"/>
              </a:rPr>
              <a:t>Ë¶m§Mo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ñdén</a:t>
            </a:r>
            <a:r>
              <a:rPr lang="en-US" dirty="0" smtClean="0">
                <a:latin typeface="SHREE-DEV7-0709" pitchFamily="2" charset="0"/>
              </a:rPr>
              <a:t>, {</a:t>
            </a:r>
            <a:r>
              <a:rPr lang="en-US" dirty="0" err="1" smtClean="0">
                <a:latin typeface="SHREE-DEV7-0709" pitchFamily="2" charset="0"/>
              </a:rPr>
              <a:t>dVaU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Ë¶m§Mm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H$[</a:t>
            </a:r>
            <a:r>
              <a:rPr lang="en-US" dirty="0" err="1" smtClean="0">
                <a:latin typeface="SHREE-DEV7-0709" pitchFamily="2" charset="0"/>
              </a:rPr>
              <a:t>aV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AgVmo</a:t>
            </a:r>
            <a:r>
              <a:rPr lang="en-US" dirty="0" smtClean="0">
                <a:latin typeface="SHREE-DEV7-0709" pitchFamily="2" charset="0"/>
              </a:rPr>
              <a:t>. ¶mV </a:t>
            </a:r>
            <a:r>
              <a:rPr lang="en-US" dirty="0" err="1" smtClean="0">
                <a:latin typeface="SHREE-DEV7-0709" pitchFamily="2" charset="0"/>
              </a:rPr>
              <a:t>nd©V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nR</a:t>
            </a:r>
            <a:r>
              <a:rPr lang="en-US" dirty="0" smtClean="0">
                <a:latin typeface="SHREE-DEV7-0709" pitchFamily="2" charset="0"/>
              </a:rPr>
              <a:t>&gt;ma, </a:t>
            </a:r>
            <a:r>
              <a:rPr lang="en-US" dirty="0" err="1" smtClean="0">
                <a:latin typeface="SHREE-DEV7-0709" pitchFamily="2" charset="0"/>
              </a:rPr>
              <a:t>ZÚm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d IS&gt;H$ </a:t>
            </a:r>
            <a:r>
              <a:rPr lang="en-US" dirty="0" err="1" smtClean="0">
                <a:latin typeface="SHREE-DEV7-0709" pitchFamily="2" charset="0"/>
              </a:rPr>
              <a:t>aMZm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ñdén</a:t>
            </a:r>
            <a:r>
              <a:rPr lang="en-US" dirty="0" smtClean="0">
                <a:latin typeface="SHREE-DEV7-0709" pitchFamily="2" charset="0"/>
              </a:rPr>
              <a:t> d {</a:t>
            </a:r>
            <a:r>
              <a:rPr lang="en-US" dirty="0" err="1" smtClean="0">
                <a:latin typeface="SHREE-DEV7-0709" pitchFamily="2" charset="0"/>
              </a:rPr>
              <a:t>dVaU</a:t>
            </a:r>
            <a:r>
              <a:rPr lang="en-US" dirty="0" smtClean="0">
                <a:latin typeface="SHREE-DEV7-0709" pitchFamily="2" charset="0"/>
              </a:rPr>
              <a:t> ¶mV </a:t>
            </a:r>
            <a:r>
              <a:rPr lang="en-US" dirty="0" err="1" smtClean="0">
                <a:latin typeface="SHREE-DEV7-0709" pitchFamily="2" charset="0"/>
              </a:rPr>
              <a:t>Aä¶mgë¶m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: ¶mV 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Z‘uV</a:t>
            </a:r>
            <a:r>
              <a:rPr lang="en-US" dirty="0" smtClean="0">
                <a:latin typeface="SHREE-DEV7-0709" pitchFamily="2" charset="0"/>
              </a:rPr>
              <a:t> KQ&gt;</a:t>
            </a:r>
            <a:r>
              <a:rPr lang="en-US" dirty="0" err="1" smtClean="0">
                <a:latin typeface="SHREE-DEV7-0709" pitchFamily="2" charset="0"/>
              </a:rPr>
              <a:t>H$m§Mm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H$aUmar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àmH</a:t>
            </a:r>
            <a:r>
              <a:rPr lang="en-US" dirty="0" smtClean="0">
                <a:latin typeface="SHREE-DEV7-0709" pitchFamily="2" charset="0"/>
              </a:rPr>
              <a:t>¥${VH$ KQ&gt;</a:t>
            </a:r>
            <a:r>
              <a:rPr lang="en-US" dirty="0" err="1" smtClean="0">
                <a:latin typeface="SHREE-DEV7-0709" pitchFamily="2" charset="0"/>
              </a:rPr>
              <a:t>H$m§Mm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Ë¶mÀ¶mda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hmoUmam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aUm</a:t>
            </a:r>
            <a:r>
              <a:rPr lang="en-US" dirty="0" smtClean="0">
                <a:latin typeface="SHREE-DEV7-0709" pitchFamily="2" charset="0"/>
              </a:rPr>
              <a:t>‘ </a:t>
            </a:r>
            <a:r>
              <a:rPr lang="en-US" dirty="0" err="1" smtClean="0">
                <a:latin typeface="SHREE-DEV7-0709" pitchFamily="2" charset="0"/>
              </a:rPr>
              <a:t>Aä¶mgUmar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emIm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  <a:endParaRPr lang="en-US" dirty="0">
              <a:latin typeface="SHREE-DEV7-0709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1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yJmobmMr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ì¶m</a:t>
            </a:r>
            <a:r>
              <a:rPr lang="en-US" dirty="0" smtClean="0">
                <a:latin typeface="SHREE-DEV7-2453" pitchFamily="2" charset="0"/>
              </a:rPr>
              <a:t>»¶m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95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SHREE-DEV7-0709" pitchFamily="2" charset="0"/>
              </a:rPr>
              <a:t>a°Q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Pob</a:t>
            </a:r>
            <a:r>
              <a:rPr lang="en-US" dirty="0" smtClean="0">
                <a:latin typeface="SHREE-DEV7-0709" pitchFamily="2" charset="0"/>
              </a:rPr>
              <a:t> :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OrdZmda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aUm</a:t>
            </a:r>
            <a:r>
              <a:rPr lang="en-US" dirty="0" smtClean="0">
                <a:latin typeface="SHREE-DEV7-0709" pitchFamily="2" charset="0"/>
              </a:rPr>
              <a:t>‘ </a:t>
            </a:r>
            <a:r>
              <a:rPr lang="en-US" dirty="0" err="1" smtClean="0">
                <a:latin typeface="SHREE-DEV7-0709" pitchFamily="2" charset="0"/>
              </a:rPr>
              <a:t>H$aUmè¶m</a:t>
            </a:r>
            <a:r>
              <a:rPr lang="en-US" dirty="0" smtClean="0">
                <a:latin typeface="SHREE-DEV7-0709" pitchFamily="2" charset="0"/>
              </a:rPr>
              <a:t> KQ&gt;</a:t>
            </a:r>
            <a:r>
              <a:rPr lang="en-US" dirty="0" err="1" smtClean="0">
                <a:latin typeface="SHREE-DEV7-0709" pitchFamily="2" charset="0"/>
              </a:rPr>
              <a:t>H$m§Mm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åhUOo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</a:t>
            </a:r>
          </a:p>
          <a:p>
            <a:r>
              <a:rPr lang="en-US" dirty="0" err="1" smtClean="0">
                <a:latin typeface="SHREE-DEV7-0709" pitchFamily="2" charset="0"/>
              </a:rPr>
              <a:t>Hw</a:t>
            </a:r>
            <a:r>
              <a:rPr lang="en-US" dirty="0" smtClean="0">
                <a:latin typeface="SHREE-DEV7-0709" pitchFamily="2" charset="0"/>
              </a:rPr>
              <a:t>$. </a:t>
            </a:r>
            <a:r>
              <a:rPr lang="en-US" dirty="0" err="1" smtClean="0">
                <a:latin typeface="SHREE-DEV7-0709" pitchFamily="2" charset="0"/>
              </a:rPr>
              <a:t>goånb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ApñWa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n¥Ïdr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M§Mb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m§À¶mVrb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XbË¶m</a:t>
            </a:r>
            <a:r>
              <a:rPr lang="en-US" dirty="0" smtClean="0">
                <a:latin typeface="SHREE-DEV7-0709" pitchFamily="2" charset="0"/>
              </a:rPr>
              <a:t> g§~§</a:t>
            </a:r>
            <a:r>
              <a:rPr lang="en-US" dirty="0" err="1" smtClean="0">
                <a:latin typeface="SHREE-DEV7-0709" pitchFamily="2" charset="0"/>
              </a:rPr>
              <a:t>YmMm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</a:t>
            </a:r>
          </a:p>
          <a:p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dXmb</a:t>
            </a:r>
            <a:r>
              <a:rPr lang="en-US" dirty="0" smtClean="0">
                <a:latin typeface="SHREE-DEV7-0709" pitchFamily="2" charset="0"/>
              </a:rPr>
              <a:t>-X-</a:t>
            </a:r>
            <a:r>
              <a:rPr lang="en-US" dirty="0" err="1" smtClean="0">
                <a:latin typeface="SHREE-DEV7-0709" pitchFamily="2" charset="0"/>
              </a:rPr>
              <a:t>bm</a:t>
            </a:r>
            <a:r>
              <a:rPr lang="en-US" dirty="0" smtClean="0">
                <a:latin typeface="SHREE-DEV7-0709" pitchFamily="2" charset="0"/>
              </a:rPr>
              <a:t>- </a:t>
            </a:r>
            <a:r>
              <a:rPr lang="en-US" dirty="0" err="1" smtClean="0">
                <a:latin typeface="SHREE-DEV7-0709" pitchFamily="2" charset="0"/>
              </a:rPr>
              <a:t>ãbme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Z¡g</a:t>
            </a:r>
            <a:r>
              <a:rPr lang="en-US" dirty="0" smtClean="0">
                <a:latin typeface="SHREE-DEV7-0709" pitchFamily="2" charset="0"/>
              </a:rPr>
              <a:t>{J©H$ {Z¶‘ Am{U ‘</a:t>
            </a:r>
            <a:r>
              <a:rPr lang="en-US" dirty="0" err="1" smtClean="0">
                <a:latin typeface="SHREE-DEV7-0709" pitchFamily="2" charset="0"/>
              </a:rPr>
              <a:t>mZdmÀ¶m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nañna</a:t>
            </a:r>
            <a:r>
              <a:rPr lang="en-US" dirty="0" smtClean="0">
                <a:latin typeface="SHREE-DEV7-0709" pitchFamily="2" charset="0"/>
              </a:rPr>
              <a:t> g§~§</a:t>
            </a:r>
            <a:r>
              <a:rPr lang="en-US" dirty="0" err="1" smtClean="0">
                <a:latin typeface="SHREE-DEV7-0709" pitchFamily="2" charset="0"/>
              </a:rPr>
              <a:t>YmVwZ</a:t>
            </a:r>
            <a:r>
              <a:rPr lang="en-US" dirty="0" smtClean="0">
                <a:latin typeface="SHREE-DEV7-0709" pitchFamily="2" charset="0"/>
              </a:rPr>
              <a:t> EH$ Z{</a:t>
            </a:r>
            <a:r>
              <a:rPr lang="en-US" dirty="0" err="1" smtClean="0">
                <a:latin typeface="SHREE-DEV7-0709" pitchFamily="2" charset="0"/>
              </a:rPr>
              <a:t>dZ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dMma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àñVwV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H$aUmao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</a:t>
            </a:r>
          </a:p>
          <a:p>
            <a:r>
              <a:rPr lang="en-US" dirty="0" err="1" smtClean="0">
                <a:latin typeface="SHREE-DEV7-0709" pitchFamily="2" charset="0"/>
              </a:rPr>
              <a:t>aoZa</a:t>
            </a:r>
            <a:r>
              <a:rPr lang="en-US" dirty="0" smtClean="0">
                <a:latin typeface="SHREE-DEV7-0709" pitchFamily="2" charset="0"/>
              </a:rPr>
              <a:t> :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n¥ÏdrÀ¶m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n¥ð</a:t>
            </a:r>
            <a:r>
              <a:rPr lang="en-US" dirty="0" smtClean="0">
                <a:latin typeface="SHREE-DEV7-0709" pitchFamily="2" charset="0"/>
              </a:rPr>
              <a:t>&gt;^</a:t>
            </a:r>
            <a:r>
              <a:rPr lang="en-US" dirty="0" err="1" smtClean="0">
                <a:latin typeface="SHREE-DEV7-0709" pitchFamily="2" charset="0"/>
              </a:rPr>
              <a:t>mJmbm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AZwgê$Z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g‘mOmMo</a:t>
            </a:r>
            <a:r>
              <a:rPr lang="en-US" dirty="0" smtClean="0">
                <a:latin typeface="SHREE-DEV7-0709" pitchFamily="2" charset="0"/>
              </a:rPr>
              <a:t> AÜ¶¶Z </a:t>
            </a:r>
            <a:r>
              <a:rPr lang="en-US" dirty="0" err="1" smtClean="0">
                <a:latin typeface="SHREE-DEV7-0709" pitchFamily="2" charset="0"/>
              </a:rPr>
              <a:t>Ho$bo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93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yJmobmMo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ñdê$n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419600"/>
          </a:xfrm>
        </p:spPr>
        <p:txBody>
          <a:bodyPr/>
          <a:lstStyle/>
          <a:p>
            <a:r>
              <a:rPr lang="en-US" dirty="0" err="1" smtClean="0">
                <a:latin typeface="SHREE-DEV7-0709" pitchFamily="2" charset="0"/>
              </a:rPr>
              <a:t>AJXr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gwadmVrg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hßnmoH«o$Q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gnmgyZ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AmYw</a:t>
            </a:r>
            <a:r>
              <a:rPr lang="en-US" dirty="0" smtClean="0">
                <a:latin typeface="SHREE-DEV7-0709" pitchFamily="2" charset="0"/>
              </a:rPr>
              <a:t>{ZH$ ^</a:t>
            </a:r>
            <a:r>
              <a:rPr lang="en-US" dirty="0" err="1" smtClean="0">
                <a:latin typeface="SHREE-DEV7-0709" pitchFamily="2" charset="0"/>
              </a:rPr>
              <a:t>yJmobVkm§n</a:t>
            </a:r>
            <a:r>
              <a:rPr lang="en-US" dirty="0" smtClean="0">
                <a:latin typeface="SHREE-DEV7-0709" pitchFamily="2" charset="0"/>
              </a:rPr>
              <a:t>¶ªV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yJmobmV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Ë¶mMo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XbVo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n¶m©daU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m§À¶m</a:t>
            </a:r>
            <a:r>
              <a:rPr lang="en-US" dirty="0" smtClean="0">
                <a:latin typeface="SHREE-DEV7-0709" pitchFamily="2" charset="0"/>
              </a:rPr>
              <a:t> g§~§</a:t>
            </a:r>
            <a:r>
              <a:rPr lang="en-US" dirty="0" err="1" smtClean="0">
                <a:latin typeface="SHREE-DEV7-0709" pitchFamily="2" charset="0"/>
              </a:rPr>
              <a:t>YmMm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g‘m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dï</a:t>
            </a:r>
            <a:r>
              <a:rPr lang="en-US" dirty="0" smtClean="0">
                <a:latin typeface="SHREE-DEV7-0709" pitchFamily="2" charset="0"/>
              </a:rPr>
              <a:t>&gt; </a:t>
            </a:r>
            <a:r>
              <a:rPr lang="en-US" dirty="0" err="1" smtClean="0">
                <a:latin typeface="SHREE-DEV7-0709" pitchFamily="2" charset="0"/>
              </a:rPr>
              <a:t>hmoVmo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err="1" smtClean="0">
                <a:latin typeface="SHREE-DEV7-0709" pitchFamily="2" charset="0"/>
              </a:rPr>
              <a:t>ObX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àJVrÀ¶m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hËdmH$m§jo‘wio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n¶m©daUmV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Xb</a:t>
            </a:r>
            <a:r>
              <a:rPr lang="en-US" dirty="0" smtClean="0">
                <a:latin typeface="SHREE-DEV7-0709" pitchFamily="2" charset="0"/>
              </a:rPr>
              <a:t> KS&gt;</a:t>
            </a:r>
            <a:r>
              <a:rPr lang="en-US" dirty="0" err="1" smtClean="0">
                <a:latin typeface="SHREE-DEV7-0709" pitchFamily="2" charset="0"/>
              </a:rPr>
              <a:t>dV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Ë¶m§À¶mVrb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XbË¶m</a:t>
            </a:r>
            <a:r>
              <a:rPr lang="en-US" dirty="0" smtClean="0">
                <a:latin typeface="SHREE-DEV7-0709" pitchFamily="2" charset="0"/>
              </a:rPr>
              <a:t> g§~§</a:t>
            </a:r>
            <a:r>
              <a:rPr lang="en-US" dirty="0" err="1" smtClean="0">
                <a:latin typeface="SHREE-DEV7-0709" pitchFamily="2" charset="0"/>
              </a:rPr>
              <a:t>Ym‘wio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ñdén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XbV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yJmobmg</a:t>
            </a:r>
            <a:r>
              <a:rPr lang="en-US" dirty="0" smtClean="0">
                <a:latin typeface="SHREE-DEV7-0709" pitchFamily="2" charset="0"/>
              </a:rPr>
              <a:t> J{Verb </a:t>
            </a:r>
            <a:r>
              <a:rPr lang="en-US" dirty="0" err="1" smtClean="0">
                <a:latin typeface="SHREE-DEV7-0709" pitchFamily="2" charset="0"/>
              </a:rPr>
              <a:t>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åhQ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bo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AmYw</a:t>
            </a:r>
            <a:r>
              <a:rPr lang="en-US" dirty="0" smtClean="0">
                <a:latin typeface="SHREE-DEV7-0709" pitchFamily="2" charset="0"/>
              </a:rPr>
              <a:t>{ZH$ ^</a:t>
            </a:r>
            <a:r>
              <a:rPr lang="en-US" dirty="0" err="1" smtClean="0">
                <a:latin typeface="SHREE-DEV7-0709" pitchFamily="2" charset="0"/>
              </a:rPr>
              <a:t>yJmobmV</a:t>
            </a:r>
            <a:r>
              <a:rPr lang="en-US" dirty="0" smtClean="0">
                <a:latin typeface="SHREE-DEV7-0709" pitchFamily="2" charset="0"/>
              </a:rPr>
              <a:t> ^m¡{VH$ eº$s Am{U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OdZm§Mo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n¡by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gm§JS</a:t>
            </a:r>
            <a:r>
              <a:rPr lang="en-US" dirty="0" smtClean="0">
                <a:latin typeface="SHREE-DEV7-0709" pitchFamily="2" charset="0"/>
              </a:rPr>
              <a:t>&gt;, ¶</a:t>
            </a:r>
            <a:r>
              <a:rPr lang="en-US" dirty="0" err="1" smtClean="0">
                <a:latin typeface="SHREE-DEV7-0709" pitchFamily="2" charset="0"/>
              </a:rPr>
              <a:t>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47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yJmobmMr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ì¶már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696200" cy="4648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ì¶már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df¶r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V^oX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AmhoV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H$mhr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emók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df¶mMo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joÌ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Ho$di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ì¶dgm</a:t>
            </a:r>
            <a:r>
              <a:rPr lang="en-US" dirty="0" smtClean="0">
                <a:latin typeface="SHREE-DEV7-0709" pitchFamily="2" charset="0"/>
              </a:rPr>
              <a:t>¶ Am{U </a:t>
            </a:r>
            <a:r>
              <a:rPr lang="en-US" dirty="0" err="1" smtClean="0">
                <a:latin typeface="SHREE-DEV7-0709" pitchFamily="2" charset="0"/>
              </a:rPr>
              <a:t>Ë¶mMo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g^modVmbÀ¶m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dmVmdaUmer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Agbobo</a:t>
            </a:r>
            <a:r>
              <a:rPr lang="en-US" dirty="0" smtClean="0">
                <a:latin typeface="SHREE-DEV7-0709" pitchFamily="2" charset="0"/>
              </a:rPr>
              <a:t> g§~§Y BV³¶mnwadVoM </a:t>
            </a:r>
            <a:r>
              <a:rPr lang="en-US" dirty="0" err="1" smtClean="0">
                <a:latin typeface="SHREE-DEV7-0709" pitchFamily="2" charset="0"/>
              </a:rPr>
              <a:t>n¶m</a:t>
            </a:r>
            <a:r>
              <a:rPr lang="en-US" dirty="0" smtClean="0">
                <a:latin typeface="SHREE-DEV7-0709" pitchFamily="2" charset="0"/>
              </a:rPr>
              <a:t>©{XV R&gt;</a:t>
            </a:r>
            <a:r>
              <a:rPr lang="en-US" dirty="0" err="1" smtClean="0">
                <a:latin typeface="SHREE-DEV7-0709" pitchFamily="2" charset="0"/>
              </a:rPr>
              <a:t>odÊ¶mMm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à¶ËZ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H$aVmV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na§Vw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H$mhr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Vk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df¶mMo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joÌ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dmT</a:t>
            </a:r>
            <a:r>
              <a:rPr lang="en-US" dirty="0" smtClean="0">
                <a:latin typeface="SHREE-DEV7-0709" pitchFamily="2" charset="0"/>
              </a:rPr>
              <a:t>&gt;{</a:t>
            </a:r>
            <a:r>
              <a:rPr lang="en-US" dirty="0" err="1" smtClean="0">
                <a:latin typeface="SHREE-DEV7-0709" pitchFamily="2" charset="0"/>
              </a:rPr>
              <a:t>dÊ¶mÀ¶m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à¶ËZmV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AgyZ</a:t>
            </a:r>
            <a:r>
              <a:rPr lang="en-US" dirty="0" smtClean="0">
                <a:latin typeface="SHREE-DEV7-0709" pitchFamily="2" charset="0"/>
              </a:rPr>
              <a:t> ho </a:t>
            </a:r>
            <a:r>
              <a:rPr lang="en-US" dirty="0" err="1" smtClean="0">
                <a:latin typeface="SHREE-DEV7-0709" pitchFamily="2" charset="0"/>
              </a:rPr>
              <a:t>Vk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df¶mVrb</a:t>
            </a:r>
            <a:r>
              <a:rPr lang="en-US" dirty="0" smtClean="0">
                <a:latin typeface="SHREE-DEV7-0709" pitchFamily="2" charset="0"/>
              </a:rPr>
              <a:t> ^m¡{VH$ n[</a:t>
            </a:r>
            <a:r>
              <a:rPr lang="en-US" dirty="0" err="1" smtClean="0">
                <a:latin typeface="SHREE-DEV7-0709" pitchFamily="2" charset="0"/>
              </a:rPr>
              <a:t>apñWVr~amo~a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gm§ñH</a:t>
            </a:r>
            <a:r>
              <a:rPr lang="en-US" dirty="0" smtClean="0">
                <a:latin typeface="SHREE-DEV7-0709" pitchFamily="2" charset="0"/>
              </a:rPr>
              <a:t>¥${VH$ n[</a:t>
            </a:r>
            <a:r>
              <a:rPr lang="en-US" dirty="0" err="1" smtClean="0">
                <a:latin typeface="SHREE-DEV7-0709" pitchFamily="2" charset="0"/>
              </a:rPr>
              <a:t>añWrVr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bmoH$g</a:t>
            </a:r>
            <a:r>
              <a:rPr lang="en-US" dirty="0" smtClean="0">
                <a:latin typeface="SHREE-DEV7-0709" pitchFamily="2" charset="0"/>
              </a:rPr>
              <a:t>§»¶m, </a:t>
            </a:r>
            <a:r>
              <a:rPr lang="en-US" dirty="0" err="1" smtClean="0">
                <a:latin typeface="SHREE-DEV7-0709" pitchFamily="2" charset="0"/>
              </a:rPr>
              <a:t>H$m</a:t>
            </a:r>
            <a:r>
              <a:rPr lang="en-US" dirty="0" smtClean="0">
                <a:latin typeface="SHREE-DEV7-0709" pitchFamily="2" charset="0"/>
              </a:rPr>
              <a:t>¶©</a:t>
            </a:r>
            <a:r>
              <a:rPr lang="en-US" dirty="0" err="1" smtClean="0">
                <a:latin typeface="SHREE-DEV7-0709" pitchFamily="2" charset="0"/>
              </a:rPr>
              <a:t>j‘Vm</a:t>
            </a:r>
            <a:r>
              <a:rPr lang="en-US" dirty="0" smtClean="0">
                <a:latin typeface="SHREE-DEV7-0709" pitchFamily="2" charset="0"/>
              </a:rPr>
              <a:t>, {</a:t>
            </a:r>
            <a:r>
              <a:rPr lang="en-US" dirty="0" err="1" smtClean="0">
                <a:latin typeface="SHREE-DEV7-0709" pitchFamily="2" charset="0"/>
              </a:rPr>
              <a:t>ejU</a:t>
            </a:r>
            <a:r>
              <a:rPr lang="en-US" dirty="0" smtClean="0">
                <a:latin typeface="SHREE-DEV7-0709" pitchFamily="2" charset="0"/>
              </a:rPr>
              <a:t>, {</a:t>
            </a:r>
            <a:r>
              <a:rPr lang="en-US" dirty="0" err="1" smtClean="0">
                <a:latin typeface="SHREE-DEV7-0709" pitchFamily="2" charset="0"/>
              </a:rPr>
              <a:t>dkmZ</a:t>
            </a:r>
            <a:r>
              <a:rPr lang="en-US" dirty="0" smtClean="0">
                <a:latin typeface="SHREE-DEV7-0709" pitchFamily="2" charset="0"/>
              </a:rPr>
              <a:t>, {</a:t>
            </a:r>
            <a:r>
              <a:rPr lang="en-US" dirty="0" err="1" smtClean="0">
                <a:latin typeface="SHREE-DEV7-0709" pitchFamily="2" charset="0"/>
              </a:rPr>
              <a:t>ZVr</a:t>
            </a:r>
            <a:r>
              <a:rPr lang="en-US" dirty="0" smtClean="0">
                <a:latin typeface="SHREE-DEV7-0709" pitchFamily="2" charset="0"/>
              </a:rPr>
              <a:t>, Y‘©, </a:t>
            </a:r>
            <a:r>
              <a:rPr lang="en-US" dirty="0" err="1" smtClean="0">
                <a:latin typeface="SHREE-DEV7-0709" pitchFamily="2" charset="0"/>
              </a:rPr>
              <a:t>AmMma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dMma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amÁ</a:t>
            </a:r>
            <a:r>
              <a:rPr lang="en-US" dirty="0" smtClean="0">
                <a:latin typeface="SHREE-DEV7-0709" pitchFamily="2" charset="0"/>
              </a:rPr>
              <a:t>¶, </a:t>
            </a:r>
            <a:r>
              <a:rPr lang="en-US" dirty="0" err="1" smtClean="0">
                <a:latin typeface="SHREE-DEV7-0709" pitchFamily="2" charset="0"/>
              </a:rPr>
              <a:t>g§KQ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Zm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B. </a:t>
            </a:r>
            <a:r>
              <a:rPr lang="en-US" dirty="0" err="1" smtClean="0">
                <a:latin typeface="SHREE-DEV7-0709" pitchFamily="2" charset="0"/>
              </a:rPr>
              <a:t>Jmoï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tMm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g‘mdoe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H$ê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BpÀN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VmV</a:t>
            </a:r>
            <a:r>
              <a:rPr lang="en-US" dirty="0" smtClean="0">
                <a:latin typeface="SHREE-DEV7-0709" pitchFamily="2" charset="0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yJmobmMr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emIm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3124200" cy="4648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SHREE-DEV7-0709" pitchFamily="2" charset="0"/>
              </a:rPr>
              <a:t>1) Am{W©H$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A) H¥${f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~) </a:t>
            </a:r>
            <a:r>
              <a:rPr lang="en-US" dirty="0" err="1" smtClean="0">
                <a:latin typeface="SHREE-DEV7-0709" pitchFamily="2" charset="0"/>
              </a:rPr>
              <a:t>ì¶mnmar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H$) </a:t>
            </a:r>
            <a:r>
              <a:rPr lang="en-US" dirty="0" err="1" smtClean="0">
                <a:latin typeface="SHREE-DEV7-0709" pitchFamily="2" charset="0"/>
              </a:rPr>
              <a:t>dmhVyH</a:t>
            </a:r>
            <a:r>
              <a:rPr lang="en-US" dirty="0" smtClean="0">
                <a:latin typeface="SHREE-DEV7-0709" pitchFamily="2" charset="0"/>
              </a:rPr>
              <a:t>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S&gt;) {</a:t>
            </a:r>
            <a:r>
              <a:rPr lang="en-US" dirty="0" err="1" smtClean="0">
                <a:latin typeface="SHREE-DEV7-0709" pitchFamily="2" charset="0"/>
              </a:rPr>
              <a:t>dnZZ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B) </a:t>
            </a:r>
            <a:r>
              <a:rPr lang="en-US" dirty="0" err="1" smtClean="0">
                <a:latin typeface="SHREE-DEV7-0709" pitchFamily="2" charset="0"/>
              </a:rPr>
              <a:t>Am¡ÚmoJrH</a:t>
            </a:r>
            <a:r>
              <a:rPr lang="en-US" dirty="0" smtClean="0">
                <a:latin typeface="SHREE-DEV7-0709" pitchFamily="2" charset="0"/>
              </a:rPr>
              <a:t>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B©) </a:t>
            </a:r>
            <a:r>
              <a:rPr lang="en-US" dirty="0" err="1" smtClean="0">
                <a:latin typeface="SHREE-DEV7-0709" pitchFamily="2" charset="0"/>
              </a:rPr>
              <a:t>gmYZg§nXm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24400" y="1219200"/>
            <a:ext cx="3733800" cy="56388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dirty="0" smtClean="0">
                <a:latin typeface="SHREE-DEV7-0709" pitchFamily="2" charset="0"/>
              </a:rPr>
              <a:t>2) </a:t>
            </a:r>
            <a:r>
              <a:rPr lang="en-US" dirty="0" err="1" smtClean="0">
                <a:latin typeface="SHREE-DEV7-0709" pitchFamily="2" charset="0"/>
              </a:rPr>
              <a:t>gm‘m</a:t>
            </a:r>
            <a:r>
              <a:rPr lang="en-US" dirty="0" smtClean="0">
                <a:latin typeface="SHREE-DEV7-0709" pitchFamily="2" charset="0"/>
              </a:rPr>
              <a:t>{OH$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A) </a:t>
            </a:r>
            <a:r>
              <a:rPr lang="en-US" dirty="0" err="1" smtClean="0">
                <a:latin typeface="SHREE-DEV7-0709" pitchFamily="2" charset="0"/>
              </a:rPr>
              <a:t>bmoH$g</a:t>
            </a:r>
            <a:r>
              <a:rPr lang="en-US" dirty="0" smtClean="0">
                <a:latin typeface="SHREE-DEV7-0709" pitchFamily="2" charset="0"/>
              </a:rPr>
              <a:t>§»¶m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~) </a:t>
            </a:r>
            <a:r>
              <a:rPr lang="en-US" dirty="0" err="1" smtClean="0">
                <a:latin typeface="SHREE-DEV7-0709" pitchFamily="2" charset="0"/>
              </a:rPr>
              <a:t>dgmhV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H$) </a:t>
            </a:r>
            <a:r>
              <a:rPr lang="en-US" dirty="0" err="1" smtClean="0">
                <a:latin typeface="SHREE-DEV7-0709" pitchFamily="2" charset="0"/>
              </a:rPr>
              <a:t>amOH$s</a:t>
            </a:r>
            <a:r>
              <a:rPr lang="en-US" dirty="0" smtClean="0">
                <a:latin typeface="SHREE-DEV7-0709" pitchFamily="2" charset="0"/>
              </a:rPr>
              <a:t>¶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S&gt;) </a:t>
            </a:r>
            <a:r>
              <a:rPr lang="en-US" dirty="0" err="1" smtClean="0">
                <a:latin typeface="SHREE-DEV7-0709" pitchFamily="2" charset="0"/>
              </a:rPr>
              <a:t>bíH$ar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B) E{</a:t>
            </a:r>
            <a:r>
              <a:rPr lang="en-US" dirty="0" err="1" smtClean="0">
                <a:latin typeface="SHREE-DEV7-0709" pitchFamily="2" charset="0"/>
              </a:rPr>
              <a:t>VhmgrH</a:t>
            </a:r>
            <a:r>
              <a:rPr lang="en-US" dirty="0" smtClean="0">
                <a:latin typeface="SHREE-DEV7-0709" pitchFamily="2" charset="0"/>
              </a:rPr>
              <a:t>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B©) n¶ªQ&gt;Z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C) d¡{ÚH$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D$) </a:t>
            </a:r>
            <a:r>
              <a:rPr lang="en-US" dirty="0" err="1" smtClean="0">
                <a:latin typeface="SHREE-DEV7-0709" pitchFamily="2" charset="0"/>
              </a:rPr>
              <a:t>dV©UyH</a:t>
            </a:r>
            <a:r>
              <a:rPr lang="en-US" dirty="0" smtClean="0">
                <a:latin typeface="SHREE-DEV7-0709" pitchFamily="2" charset="0"/>
              </a:rPr>
              <a:t>$ {</a:t>
            </a:r>
            <a:r>
              <a:rPr lang="en-US" dirty="0" err="1" smtClean="0">
                <a:latin typeface="SHREE-DEV7-0709" pitchFamily="2" charset="0"/>
              </a:rPr>
              <a:t>df¶H</a:t>
            </a:r>
            <a:r>
              <a:rPr lang="en-US" dirty="0" smtClean="0">
                <a:latin typeface="SHREE-DEV7-0709" pitchFamily="2" charset="0"/>
              </a:rPr>
              <a:t>$</a:t>
            </a:r>
          </a:p>
          <a:p>
            <a:pPr algn="just"/>
            <a:r>
              <a:rPr lang="en-US" dirty="0" smtClean="0">
                <a:latin typeface="SHREE-DEV7-0709" pitchFamily="2" charset="0"/>
              </a:rPr>
              <a:t>E) </a:t>
            </a:r>
            <a:r>
              <a:rPr lang="en-US" dirty="0" err="1" smtClean="0">
                <a:latin typeface="SHREE-DEV7-0709" pitchFamily="2" charset="0"/>
              </a:rPr>
              <a:t>JwÝho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df¶H</a:t>
            </a:r>
            <a:r>
              <a:rPr lang="en-US" smtClean="0">
                <a:latin typeface="SHREE-DEV7-0709" pitchFamily="2" charset="0"/>
              </a:rPr>
              <a:t>$</a:t>
            </a:r>
            <a:endParaRPr lang="en-US" dirty="0" smtClean="0">
              <a:latin typeface="SHREE-DEV7-0709" pitchFamily="2" charset="0"/>
            </a:endParaRPr>
          </a:p>
          <a:p>
            <a:pPr algn="just"/>
            <a:endParaRPr lang="en-US" dirty="0" smtClean="0">
              <a:latin typeface="SHREE-DEV7-0709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yJmobmÀ¶m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Aä¶mgmMo</a:t>
            </a:r>
            <a:r>
              <a:rPr lang="en-US" dirty="0" smtClean="0">
                <a:latin typeface="SHREE-DEV7-2453" pitchFamily="2" charset="0"/>
              </a:rPr>
              <a:t> Ñ{ï&gt;</a:t>
            </a:r>
            <a:r>
              <a:rPr lang="en-US" dirty="0" err="1" smtClean="0">
                <a:latin typeface="SHREE-DEV7-2453" pitchFamily="2" charset="0"/>
              </a:rPr>
              <a:t>H$moU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696200" cy="46482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SHREE-DEV7-0709" pitchFamily="2" charset="0"/>
              </a:rPr>
              <a:t>àmXo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eH</a:t>
            </a:r>
            <a:r>
              <a:rPr lang="en-US" dirty="0" smtClean="0">
                <a:latin typeface="SHREE-DEV7-0709" pitchFamily="2" charset="0"/>
              </a:rPr>
              <a:t>$ Ñ{ï&gt;</a:t>
            </a:r>
            <a:r>
              <a:rPr lang="en-US" dirty="0" err="1" smtClean="0">
                <a:latin typeface="SHREE-DEV7-0709" pitchFamily="2" charset="0"/>
              </a:rPr>
              <a:t>H$moU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VmpËdH</a:t>
            </a:r>
            <a:r>
              <a:rPr lang="en-US" dirty="0">
                <a:latin typeface="SHREE-DEV7-0709" pitchFamily="2" charset="0"/>
              </a:rPr>
              <a:t>$ Ñ{ï&gt;</a:t>
            </a:r>
            <a:r>
              <a:rPr lang="en-US" dirty="0" err="1">
                <a:latin typeface="SHREE-DEV7-0709" pitchFamily="2" charset="0"/>
              </a:rPr>
              <a:t>H$moU</a:t>
            </a:r>
            <a:endParaRPr lang="en-US" dirty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EH$mË‘H</a:t>
            </a:r>
            <a:r>
              <a:rPr lang="en-US" dirty="0">
                <a:latin typeface="SHREE-DEV7-0709" pitchFamily="2" charset="0"/>
              </a:rPr>
              <a:t>$ Ñ{ï&gt;</a:t>
            </a:r>
            <a:r>
              <a:rPr lang="en-US" dirty="0" err="1">
                <a:latin typeface="SHREE-DEV7-0709" pitchFamily="2" charset="0"/>
              </a:rPr>
              <a:t>H$moU</a:t>
            </a:r>
            <a:endParaRPr lang="en-US" dirty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H$m¶m©Ë‘H</a:t>
            </a:r>
            <a:r>
              <a:rPr lang="en-US" dirty="0">
                <a:latin typeface="SHREE-DEV7-0709" pitchFamily="2" charset="0"/>
              </a:rPr>
              <a:t>$ Ñ{ï&gt;</a:t>
            </a:r>
            <a:r>
              <a:rPr lang="en-US" dirty="0" err="1">
                <a:latin typeface="SHREE-DEV7-0709" pitchFamily="2" charset="0"/>
              </a:rPr>
              <a:t>H$moU</a:t>
            </a:r>
            <a:endParaRPr lang="en-US" dirty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dñVy</a:t>
            </a:r>
            <a:r>
              <a:rPr lang="en-US" dirty="0">
                <a:latin typeface="SHREE-DEV7-0709" pitchFamily="2" charset="0"/>
              </a:rPr>
              <a:t> Ñ{ï&gt;</a:t>
            </a:r>
            <a:r>
              <a:rPr lang="en-US" dirty="0" err="1">
                <a:latin typeface="SHREE-DEV7-0709" pitchFamily="2" charset="0"/>
              </a:rPr>
              <a:t>H$moU</a:t>
            </a:r>
            <a:endParaRPr lang="en-US" dirty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VwbZmË‘H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gm§p</a:t>
            </a:r>
            <a:r>
              <a:rPr lang="en-US" dirty="0" smtClean="0">
                <a:latin typeface="SHREE-DEV7-0709" pitchFamily="2" charset="0"/>
              </a:rPr>
              <a:t>»¶H$s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d¡¶{º$H$ AÜ¶¶Z </a:t>
            </a:r>
            <a:r>
              <a:rPr lang="en-US" dirty="0" err="1" smtClean="0">
                <a:latin typeface="SHREE-DEV7-0709" pitchFamily="2" charset="0"/>
              </a:rPr>
              <a:t>nÜXVr</a:t>
            </a: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yJmobmÀ¶m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Aä¶mgmMo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CÔoe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848600" cy="5181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yJmobmMr</a:t>
            </a:r>
            <a:r>
              <a:rPr lang="en-US" dirty="0" smtClean="0">
                <a:latin typeface="SHREE-DEV7-0709" pitchFamily="2" charset="0"/>
              </a:rPr>
              <a:t> AË¶§V ‘</a:t>
            </a:r>
            <a:r>
              <a:rPr lang="en-US" dirty="0" err="1" smtClean="0">
                <a:latin typeface="SHREE-DEV7-0709" pitchFamily="2" charset="0"/>
              </a:rPr>
              <a:t>hËdmMr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emIm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mZbr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 </a:t>
            </a:r>
          </a:p>
          <a:p>
            <a:pPr marL="596646" indent="-514350" algn="just">
              <a:buAutoNum type="arabicPlain"/>
            </a:pPr>
            <a:r>
              <a:rPr lang="en-US" dirty="0" err="1" smtClean="0">
                <a:latin typeface="SHREE-DEV7-0709" pitchFamily="2" charset="0"/>
              </a:rPr>
              <a:t>àmH</a:t>
            </a:r>
            <a:r>
              <a:rPr lang="en-US" dirty="0" smtClean="0">
                <a:latin typeface="SHREE-DEV7-0709" pitchFamily="2" charset="0"/>
              </a:rPr>
              <a:t>¥${VH$ </a:t>
            </a:r>
            <a:r>
              <a:rPr lang="en-US" dirty="0" err="1" smtClean="0">
                <a:latin typeface="SHREE-DEV7-0709" pitchFamily="2" charset="0"/>
              </a:rPr>
              <a:t>n¶m©daUmMo</a:t>
            </a:r>
            <a:r>
              <a:rPr lang="en-US" dirty="0" smtClean="0">
                <a:latin typeface="SHREE-DEV7-0709" pitchFamily="2" charset="0"/>
              </a:rPr>
              <a:t> A{</a:t>
            </a:r>
            <a:r>
              <a:rPr lang="en-US" dirty="0" err="1" smtClean="0">
                <a:latin typeface="SHREE-DEV7-0709" pitchFamily="2" charset="0"/>
              </a:rPr>
              <a:t>dîH$ma</a:t>
            </a:r>
            <a:r>
              <a:rPr lang="en-US" dirty="0" smtClean="0">
                <a:latin typeface="SHREE-DEV7-0709" pitchFamily="2" charset="0"/>
              </a:rPr>
              <a:t> d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{H«$¶m ¶</a:t>
            </a:r>
            <a:r>
              <a:rPr lang="en-US" dirty="0" err="1" smtClean="0">
                <a:latin typeface="SHREE-DEV7-0709" pitchFamily="2" charset="0"/>
              </a:rPr>
              <a:t>m‘Yrb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nañnag</a:t>
            </a:r>
            <a:r>
              <a:rPr lang="en-US" dirty="0" smtClean="0">
                <a:latin typeface="SHREE-DEV7-0709" pitchFamily="2" charset="0"/>
              </a:rPr>
              <a:t>§~§</a:t>
            </a:r>
            <a:r>
              <a:rPr lang="en-US" dirty="0" err="1" smtClean="0">
                <a:latin typeface="SHREE-DEV7-0709" pitchFamily="2" charset="0"/>
              </a:rPr>
              <a:t>Ym§Mm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à‘wI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Côoe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lain"/>
            </a:pPr>
            <a:r>
              <a:rPr lang="en-US" dirty="0" err="1" smtClean="0">
                <a:latin typeface="SHREE-DEV7-0709" pitchFamily="2" charset="0"/>
              </a:rPr>
              <a:t>àmH</a:t>
            </a:r>
            <a:r>
              <a:rPr lang="en-US" dirty="0" smtClean="0">
                <a:latin typeface="SHREE-DEV7-0709" pitchFamily="2" charset="0"/>
              </a:rPr>
              <a:t>¥${VH$ </a:t>
            </a:r>
            <a:r>
              <a:rPr lang="en-US" dirty="0" err="1" smtClean="0">
                <a:latin typeface="SHREE-DEV7-0709" pitchFamily="2" charset="0"/>
              </a:rPr>
              <a:t>n¶m©daU</a:t>
            </a:r>
            <a:r>
              <a:rPr lang="en-US" dirty="0" smtClean="0">
                <a:latin typeface="SHREE-DEV7-0709" pitchFamily="2" charset="0"/>
              </a:rPr>
              <a:t> d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{H«$¶m ¶</a:t>
            </a:r>
            <a:r>
              <a:rPr lang="en-US" dirty="0" err="1" smtClean="0">
                <a:latin typeface="SHREE-DEV7-0709" pitchFamily="2" charset="0"/>
              </a:rPr>
              <a:t>m‘Yrb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nañnag</a:t>
            </a:r>
            <a:r>
              <a:rPr lang="en-US" dirty="0" smtClean="0">
                <a:latin typeface="SHREE-DEV7-0709" pitchFamily="2" charset="0"/>
              </a:rPr>
              <a:t>§~§</a:t>
            </a:r>
            <a:r>
              <a:rPr lang="en-US" dirty="0" err="1" smtClean="0">
                <a:latin typeface="SHREE-DEV7-0709" pitchFamily="2" charset="0"/>
              </a:rPr>
              <a:t>Ym§À¶m</a:t>
            </a:r>
            <a:r>
              <a:rPr lang="en-US" dirty="0" smtClean="0">
                <a:latin typeface="SHREE-DEV7-0709" pitchFamily="2" charset="0"/>
              </a:rPr>
              <a:t> ^¡{VH$ n[</a:t>
            </a:r>
            <a:r>
              <a:rPr lang="en-US" dirty="0" err="1" smtClean="0">
                <a:latin typeface="SHREE-DEV7-0709" pitchFamily="2" charset="0"/>
              </a:rPr>
              <a:t>aUm‘m§Mm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emoY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KoD$Z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n¶m©daUmda</a:t>
            </a:r>
            <a:r>
              <a:rPr lang="en-US" dirty="0" smtClean="0">
                <a:latin typeface="SHREE-DEV7-0709" pitchFamily="2" charset="0"/>
              </a:rPr>
              <a:t>  {Z¶§ÌU </a:t>
            </a:r>
            <a:r>
              <a:rPr lang="en-US" dirty="0" err="1" smtClean="0">
                <a:latin typeface="SHREE-DEV7-0709" pitchFamily="2" charset="0"/>
              </a:rPr>
              <a:t>àñWm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nV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hoVy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 </a:t>
            </a:r>
          </a:p>
          <a:p>
            <a:pPr marL="596646" indent="-514350" algn="just">
              <a:buAutoNum type="arabicPlain"/>
            </a:pPr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g‘J</a:t>
            </a:r>
            <a:r>
              <a:rPr lang="en-US" dirty="0" smtClean="0">
                <a:latin typeface="SHREE-DEV7-0709" pitchFamily="2" charset="0"/>
              </a:rPr>
              <a:t>« d </a:t>
            </a:r>
            <a:r>
              <a:rPr lang="en-US" dirty="0" err="1" smtClean="0">
                <a:latin typeface="SHREE-DEV7-0709" pitchFamily="2" charset="0"/>
              </a:rPr>
              <a:t>emór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kmZmgmR</a:t>
            </a:r>
            <a:r>
              <a:rPr lang="en-US" dirty="0" smtClean="0">
                <a:latin typeface="SHREE-DEV7-0709" pitchFamily="2" charset="0"/>
              </a:rPr>
              <a:t>&gt;r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Aä¶mgUo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Amdí¶H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lain"/>
            </a:pPr>
            <a:r>
              <a:rPr lang="en-US" dirty="0" err="1" smtClean="0">
                <a:latin typeface="SHREE-DEV7-0709" pitchFamily="2" charset="0"/>
              </a:rPr>
              <a:t>amï</a:t>
            </a:r>
            <a:r>
              <a:rPr lang="en-US" dirty="0" smtClean="0">
                <a:latin typeface="SHREE-DEV7-0709" pitchFamily="2" charset="0"/>
              </a:rPr>
              <a:t>´&gt;r¶ </a:t>
            </a:r>
            <a:r>
              <a:rPr lang="en-US" dirty="0" err="1" smtClean="0">
                <a:latin typeface="SHREE-DEV7-0709" pitchFamily="2" charset="0"/>
              </a:rPr>
              <a:t>AW©ì¶dñWoMo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Z¶moOZ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H$aÊ¶mgmR</a:t>
            </a:r>
            <a:r>
              <a:rPr lang="en-US" dirty="0" smtClean="0">
                <a:latin typeface="SHREE-DEV7-0709" pitchFamily="2" charset="0"/>
              </a:rPr>
              <a:t>&gt;r </a:t>
            </a:r>
            <a:r>
              <a:rPr lang="en-US" dirty="0" err="1" smtClean="0">
                <a:latin typeface="SHREE-DEV7-0709" pitchFamily="2" charset="0"/>
              </a:rPr>
              <a:t>àË¶j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hËd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Z¡g</a:t>
            </a:r>
            <a:r>
              <a:rPr lang="en-US" dirty="0" smtClean="0">
                <a:latin typeface="SHREE-DEV7-0709" pitchFamily="2" charset="0"/>
              </a:rPr>
              <a:t>{J©H$ </a:t>
            </a:r>
            <a:r>
              <a:rPr lang="en-US" dirty="0" err="1" smtClean="0">
                <a:latin typeface="SHREE-DEV7-0709" pitchFamily="2" charset="0"/>
              </a:rPr>
              <a:t>g§gmYZm§Mm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anyU</a:t>
            </a:r>
            <a:r>
              <a:rPr lang="en-US" dirty="0" smtClean="0">
                <a:latin typeface="SHREE-DEV7-0709" pitchFamily="2" charset="0"/>
              </a:rPr>
              <a:t>© {d{</a:t>
            </a:r>
            <a:r>
              <a:rPr lang="en-US" dirty="0" err="1" smtClean="0">
                <a:latin typeface="SHREE-DEV7-0709" pitchFamily="2" charset="0"/>
              </a:rPr>
              <a:t>Z¶moJ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H$aÊ¶mgmR</a:t>
            </a:r>
            <a:r>
              <a:rPr lang="en-US" dirty="0" smtClean="0">
                <a:latin typeface="SHREE-DEV7-0709" pitchFamily="2" charset="0"/>
              </a:rPr>
              <a:t>&gt;r, </a:t>
            </a:r>
            <a:r>
              <a:rPr lang="en-US" dirty="0" err="1" smtClean="0">
                <a:latin typeface="SHREE-DEV7-0709" pitchFamily="2" charset="0"/>
              </a:rPr>
              <a:t>Z¡g</a:t>
            </a:r>
            <a:r>
              <a:rPr lang="en-US" dirty="0" smtClean="0">
                <a:latin typeface="SHREE-DEV7-0709" pitchFamily="2" charset="0"/>
              </a:rPr>
              <a:t>{J©H$ KQ&gt;</a:t>
            </a:r>
            <a:r>
              <a:rPr lang="en-US" dirty="0" err="1" smtClean="0">
                <a:latin typeface="SHREE-DEV7-0709" pitchFamily="2" charset="0"/>
              </a:rPr>
              <a:t>H$m§er</a:t>
            </a:r>
            <a:r>
              <a:rPr lang="en-US" dirty="0" smtClean="0">
                <a:latin typeface="SHREE-DEV7-0709" pitchFamily="2" charset="0"/>
              </a:rPr>
              <a:t> ¶mo½¶ </a:t>
            </a:r>
            <a:r>
              <a:rPr lang="en-US" dirty="0" err="1" smtClean="0">
                <a:latin typeface="SHREE-DEV7-0709" pitchFamily="2" charset="0"/>
              </a:rPr>
              <a:t>àH$maMo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g‘m¶moOZ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H$aÊ¶mgmR</a:t>
            </a:r>
            <a:r>
              <a:rPr lang="en-US" dirty="0" smtClean="0">
                <a:latin typeface="SHREE-DEV7-0709" pitchFamily="2" charset="0"/>
              </a:rPr>
              <a:t>&gt;r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Aä¶mgmR</a:t>
            </a:r>
            <a:r>
              <a:rPr lang="en-US" dirty="0" smtClean="0">
                <a:latin typeface="SHREE-DEV7-0709" pitchFamily="2" charset="0"/>
              </a:rPr>
              <a:t>&gt;r </a:t>
            </a:r>
            <a:r>
              <a:rPr lang="en-US" dirty="0" err="1" smtClean="0">
                <a:latin typeface="SHREE-DEV7-0709" pitchFamily="2" charset="0"/>
              </a:rPr>
              <a:t>JaO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  <a:r>
              <a:rPr lang="en-US" dirty="0" err="1" smtClean="0">
                <a:latin typeface="SHREE-DEV7-2453" pitchFamily="2" charset="0"/>
              </a:rPr>
              <a:t>mZdr</a:t>
            </a:r>
            <a:r>
              <a:rPr lang="en-US" dirty="0" smtClean="0">
                <a:latin typeface="SHREE-DEV7-2453" pitchFamily="2" charset="0"/>
              </a:rPr>
              <a:t> ^</a:t>
            </a:r>
            <a:r>
              <a:rPr lang="en-US" dirty="0" err="1" smtClean="0">
                <a:latin typeface="SHREE-DEV7-2453" pitchFamily="2" charset="0"/>
              </a:rPr>
              <a:t>yJmobmÀ¶m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Aä¶mgmMo</a:t>
            </a:r>
            <a:r>
              <a:rPr lang="en-US" dirty="0" smtClean="0">
                <a:latin typeface="SHREE-DEV7-2453" pitchFamily="2" charset="0"/>
              </a:rPr>
              <a:t> ‘</a:t>
            </a:r>
            <a:r>
              <a:rPr lang="en-US" dirty="0" err="1" smtClean="0">
                <a:latin typeface="SHREE-DEV7-2453" pitchFamily="2" charset="0"/>
              </a:rPr>
              <a:t>hËd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696200" cy="5486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AÜ¶¶</a:t>
            </a:r>
            <a:r>
              <a:rPr lang="en-US" dirty="0" err="1" smtClean="0">
                <a:latin typeface="SHREE-DEV7-0709" pitchFamily="2" charset="0"/>
              </a:rPr>
              <a:t>ZmMo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Cn¶mo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JVoÀ¶m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Ñï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rZo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deof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hËd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mZbo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</a:t>
            </a:r>
            <a:r>
              <a:rPr lang="en-US" dirty="0" smtClean="0">
                <a:latin typeface="SHREE-DEV7-0709" pitchFamily="2" charset="0"/>
              </a:rPr>
              <a:t> ho </a:t>
            </a:r>
            <a:r>
              <a:rPr lang="en-US" dirty="0" err="1" smtClean="0">
                <a:latin typeface="SHREE-DEV7-0709" pitchFamily="2" charset="0"/>
              </a:rPr>
              <a:t>gm‘m</a:t>
            </a:r>
            <a:r>
              <a:rPr lang="en-US" dirty="0" smtClean="0">
                <a:latin typeface="SHREE-DEV7-0709" pitchFamily="2" charset="0"/>
              </a:rPr>
              <a:t>{OH$ d </a:t>
            </a:r>
            <a:r>
              <a:rPr lang="en-US" dirty="0" err="1" smtClean="0">
                <a:latin typeface="SHREE-DEV7-0709" pitchFamily="2" charset="0"/>
              </a:rPr>
              <a:t>Z¡d</a:t>
            </a:r>
            <a:r>
              <a:rPr lang="en-US" dirty="0" smtClean="0">
                <a:latin typeface="SHREE-DEV7-0709" pitchFamily="2" charset="0"/>
              </a:rPr>
              <a:t>{J©H$ Ago </a:t>
            </a:r>
            <a:r>
              <a:rPr lang="en-US" dirty="0" err="1" smtClean="0">
                <a:latin typeface="SHREE-DEV7-0709" pitchFamily="2" charset="0"/>
              </a:rPr>
              <a:t>XmoÝhr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dkmZmMr</a:t>
            </a:r>
            <a:r>
              <a:rPr lang="en-US" dirty="0" smtClean="0">
                <a:latin typeface="SHREE-DEV7-0709" pitchFamily="2" charset="0"/>
              </a:rPr>
              <a:t> d¡{</a:t>
            </a:r>
            <a:r>
              <a:rPr lang="en-US" dirty="0" err="1" smtClean="0">
                <a:latin typeface="SHREE-DEV7-0709" pitchFamily="2" charset="0"/>
              </a:rPr>
              <a:t>eîQ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ço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AgUmao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Am§Va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dÚmemIr</a:t>
            </a:r>
            <a:r>
              <a:rPr lang="en-US" dirty="0" smtClean="0">
                <a:latin typeface="SHREE-DEV7-0709" pitchFamily="2" charset="0"/>
              </a:rPr>
              <a:t>¶ Ñ{ï&gt;</a:t>
            </a:r>
            <a:r>
              <a:rPr lang="en-US" dirty="0" err="1" smtClean="0">
                <a:latin typeface="SHREE-DEV7-0709" pitchFamily="2" charset="0"/>
              </a:rPr>
              <a:t>H$moZ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AgUmao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dkmZ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ì¶dgm</a:t>
            </a:r>
            <a:r>
              <a:rPr lang="en-US" dirty="0" smtClean="0">
                <a:latin typeface="SHREE-DEV7-0709" pitchFamily="2" charset="0"/>
              </a:rPr>
              <a:t>¶ ¶</a:t>
            </a:r>
            <a:r>
              <a:rPr lang="en-US" dirty="0" err="1" smtClean="0">
                <a:latin typeface="SHREE-DEV7-0709" pitchFamily="2" charset="0"/>
              </a:rPr>
              <a:t>m‘Yrb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gd</a:t>
            </a:r>
            <a:r>
              <a:rPr lang="en-US" dirty="0" smtClean="0">
                <a:latin typeface="SHREE-DEV7-0709" pitchFamily="2" charset="0"/>
              </a:rPr>
              <a:t>© ‘</a:t>
            </a:r>
            <a:r>
              <a:rPr lang="en-US" dirty="0" err="1" smtClean="0">
                <a:latin typeface="SHREE-DEV7-0709" pitchFamily="2" charset="0"/>
              </a:rPr>
              <a:t>hËdmÀ¶m</a:t>
            </a:r>
            <a:r>
              <a:rPr lang="en-US" dirty="0" smtClean="0">
                <a:latin typeface="SHREE-DEV7-0709" pitchFamily="2" charset="0"/>
              </a:rPr>
              <a:t> g§~§</a:t>
            </a:r>
            <a:r>
              <a:rPr lang="en-US" dirty="0" err="1" smtClean="0">
                <a:latin typeface="SHREE-DEV7-0709" pitchFamily="2" charset="0"/>
              </a:rPr>
              <a:t>YmMo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yJmobmVyZ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àmá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‘</a:t>
            </a:r>
            <a:r>
              <a:rPr lang="en-US" dirty="0" err="1" smtClean="0">
                <a:latin typeface="SHREE-DEV7-0709" pitchFamily="2" charset="0"/>
              </a:rPr>
              <a:t>mZd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d§emMr</a:t>
            </a:r>
            <a:r>
              <a:rPr lang="en-US" dirty="0" smtClean="0">
                <a:latin typeface="SHREE-DEV7-0709" pitchFamily="2" charset="0"/>
              </a:rPr>
              <a:t> CËH«$</a:t>
            </a:r>
            <a:r>
              <a:rPr lang="en-US" dirty="0" err="1" smtClean="0">
                <a:latin typeface="SHREE-DEV7-0709" pitchFamily="2" charset="0"/>
              </a:rPr>
              <a:t>m§Vr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dm</a:t>
            </a:r>
            <a:r>
              <a:rPr lang="en-US" dirty="0" smtClean="0">
                <a:latin typeface="SHREE-DEV7-0709" pitchFamily="2" charset="0"/>
              </a:rPr>
              <a:t>§{</a:t>
            </a:r>
            <a:r>
              <a:rPr lang="en-US" dirty="0" err="1" smtClean="0">
                <a:latin typeface="SHREE-DEV7-0709" pitchFamily="2" charset="0"/>
              </a:rPr>
              <a:t>eH</a:t>
            </a:r>
            <a:r>
              <a:rPr lang="en-US" dirty="0" smtClean="0">
                <a:latin typeface="SHREE-DEV7-0709" pitchFamily="2" charset="0"/>
              </a:rPr>
              <a:t>$ d¡{</a:t>
            </a:r>
            <a:r>
              <a:rPr lang="en-US" dirty="0" err="1" smtClean="0">
                <a:latin typeface="SHREE-DEV7-0709" pitchFamily="2" charset="0"/>
              </a:rPr>
              <a:t>eîQ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ço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dm</a:t>
            </a:r>
            <a:r>
              <a:rPr lang="en-US" dirty="0" smtClean="0">
                <a:latin typeface="SHREE-DEV7-0709" pitchFamily="2" charset="0"/>
              </a:rPr>
              <a:t>§{</a:t>
            </a:r>
            <a:r>
              <a:rPr lang="en-US" dirty="0" err="1" smtClean="0">
                <a:latin typeface="SHREE-DEV7-0709" pitchFamily="2" charset="0"/>
              </a:rPr>
              <a:t>eH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dJuH$aU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{‘</a:t>
            </a:r>
            <a:r>
              <a:rPr lang="en-US" dirty="0" err="1" smtClean="0">
                <a:latin typeface="SHREE-DEV7-0709" pitchFamily="2" charset="0"/>
              </a:rPr>
              <a:t>iVo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err="1" smtClean="0">
                <a:latin typeface="SHREE-DEV7-0709" pitchFamily="2" charset="0"/>
              </a:rPr>
              <a:t>bmoH$g</a:t>
            </a:r>
            <a:r>
              <a:rPr lang="en-US" dirty="0" smtClean="0">
                <a:latin typeface="SHREE-DEV7-0709" pitchFamily="2" charset="0"/>
              </a:rPr>
              <a:t>§»¶</a:t>
            </a:r>
            <a:r>
              <a:rPr lang="en-US" dirty="0" err="1" smtClean="0">
                <a:latin typeface="SHREE-DEV7-0709" pitchFamily="2" charset="0"/>
              </a:rPr>
              <a:t>oMo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dVaU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g§aMZm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dmT</a:t>
            </a:r>
            <a:r>
              <a:rPr lang="en-US" dirty="0" smtClean="0">
                <a:latin typeface="SHREE-DEV7-0709" pitchFamily="2" charset="0"/>
              </a:rPr>
              <a:t>&gt;, </a:t>
            </a:r>
            <a:r>
              <a:rPr lang="en-US" dirty="0" err="1" smtClean="0">
                <a:latin typeface="SHREE-DEV7-0709" pitchFamily="2" charset="0"/>
              </a:rPr>
              <a:t>ñWbm§Va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bmoH$g</a:t>
            </a:r>
            <a:r>
              <a:rPr lang="en-US" dirty="0" smtClean="0">
                <a:latin typeface="SHREE-DEV7-0709" pitchFamily="2" charset="0"/>
              </a:rPr>
              <a:t>§»¶</a:t>
            </a:r>
            <a:r>
              <a:rPr lang="en-US" dirty="0" err="1" smtClean="0">
                <a:latin typeface="SHREE-DEV7-0709" pitchFamily="2" charset="0"/>
              </a:rPr>
              <a:t>oÀ¶m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g‘ñ¶m§Mo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Aä¶mgm‘wio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àmá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r>
              <a:rPr lang="en-US" dirty="0" smtClean="0">
                <a:latin typeface="SHREE-DEV7-0709" pitchFamily="2" charset="0"/>
              </a:rPr>
              <a:t>. 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^</a:t>
            </a:r>
            <a:r>
              <a:rPr lang="en-US" dirty="0" err="1" smtClean="0">
                <a:latin typeface="SHREE-DEV7-0709" pitchFamily="2" charset="0"/>
              </a:rPr>
              <a:t>y‘r</a:t>
            </a:r>
            <a:r>
              <a:rPr lang="en-US" dirty="0" smtClean="0">
                <a:latin typeface="SHREE-DEV7-0709" pitchFamily="2" charset="0"/>
              </a:rPr>
              <a:t>, ‘¥</a:t>
            </a:r>
            <a:r>
              <a:rPr lang="en-US" dirty="0" err="1" smtClean="0">
                <a:latin typeface="SHREE-DEV7-0709" pitchFamily="2" charset="0"/>
              </a:rPr>
              <a:t>Xm</a:t>
            </a:r>
            <a:r>
              <a:rPr lang="en-US" dirty="0" smtClean="0">
                <a:latin typeface="SHREE-DEV7-0709" pitchFamily="2" charset="0"/>
              </a:rPr>
              <a:t>, Ob, </a:t>
            </a:r>
            <a:r>
              <a:rPr lang="en-US" dirty="0" err="1" smtClean="0">
                <a:latin typeface="SHREE-DEV7-0709" pitchFamily="2" charset="0"/>
              </a:rPr>
              <a:t>dZñnVr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àmUr</a:t>
            </a:r>
            <a:r>
              <a:rPr lang="en-US" dirty="0" smtClean="0">
                <a:latin typeface="SHREE-DEV7-0709" pitchFamily="2" charset="0"/>
              </a:rPr>
              <a:t>, I{ZO, </a:t>
            </a:r>
            <a:r>
              <a:rPr lang="en-US" dirty="0" err="1" smtClean="0">
                <a:latin typeface="SHREE-DEV7-0709" pitchFamily="2" charset="0"/>
              </a:rPr>
              <a:t>g§gmYZo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D$Om</a:t>
            </a:r>
            <a:r>
              <a:rPr lang="en-US" dirty="0" smtClean="0">
                <a:latin typeface="SHREE-DEV7-0709" pitchFamily="2" charset="0"/>
              </a:rPr>
              <a:t>© </a:t>
            </a:r>
            <a:r>
              <a:rPr lang="en-US" dirty="0" err="1" smtClean="0">
                <a:latin typeface="SHREE-DEV7-0709" pitchFamily="2" charset="0"/>
              </a:rPr>
              <a:t>gmYZo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BË¶mXr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gd</a:t>
            </a:r>
            <a:r>
              <a:rPr lang="en-US" dirty="0" smtClean="0">
                <a:latin typeface="SHREE-DEV7-0709" pitchFamily="2" charset="0"/>
              </a:rPr>
              <a:t>© </a:t>
            </a:r>
            <a:r>
              <a:rPr lang="en-US" dirty="0" err="1" smtClean="0">
                <a:latin typeface="SHREE-DEV7-0709" pitchFamily="2" charset="0"/>
              </a:rPr>
              <a:t>g§gmYZm§Mo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endParaRPr lang="en-US" dirty="0" smtClean="0">
              <a:latin typeface="SHREE-DEV7-0709" pitchFamily="2" charset="0"/>
            </a:endParaRP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{d{</a:t>
            </a:r>
            <a:r>
              <a:rPr lang="en-US" dirty="0" err="1" smtClean="0">
                <a:latin typeface="SHREE-DEV7-0709" pitchFamily="2" charset="0"/>
              </a:rPr>
              <a:t>dY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àH$maÀ¶m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ag§ñWm</a:t>
            </a:r>
            <a:r>
              <a:rPr lang="en-US" dirty="0" smtClean="0">
                <a:latin typeface="SHREE-DEV7-0709" pitchFamily="2" charset="0"/>
              </a:rPr>
              <a:t>§‘</a:t>
            </a:r>
            <a:r>
              <a:rPr lang="en-US" dirty="0" err="1" smtClean="0">
                <a:latin typeface="SHREE-DEV7-0709" pitchFamily="2" charset="0"/>
              </a:rPr>
              <a:t>Yrb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OrdZmMo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VoWrb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AZwHy$b</a:t>
            </a:r>
            <a:r>
              <a:rPr lang="en-US" dirty="0" smtClean="0">
                <a:latin typeface="SHREE-DEV7-0709" pitchFamily="2" charset="0"/>
              </a:rPr>
              <a:t> KQ&gt;H$, C{</a:t>
            </a:r>
            <a:r>
              <a:rPr lang="en-US" dirty="0" err="1" smtClean="0">
                <a:latin typeface="SHREE-DEV7-0709" pitchFamily="2" charset="0"/>
              </a:rPr>
              <a:t>Udm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d </a:t>
            </a:r>
            <a:r>
              <a:rPr lang="en-US" dirty="0" err="1" smtClean="0">
                <a:latin typeface="SHREE-DEV7-0709" pitchFamily="2" charset="0"/>
              </a:rPr>
              <a:t>g‘ñ¶m§Mo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AmH$bZ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Am{W©H$ {H«$¶</a:t>
            </a:r>
            <a:r>
              <a:rPr lang="en-US" dirty="0" err="1" smtClean="0">
                <a:latin typeface="SHREE-DEV7-0709" pitchFamily="2" charset="0"/>
              </a:rPr>
              <a:t>m§Mm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Z¡g</a:t>
            </a:r>
            <a:r>
              <a:rPr lang="en-US" dirty="0" smtClean="0">
                <a:latin typeface="SHREE-DEV7-0709" pitchFamily="2" charset="0"/>
              </a:rPr>
              <a:t>{J©H$ n[</a:t>
            </a:r>
            <a:r>
              <a:rPr lang="en-US" dirty="0" err="1" smtClean="0">
                <a:latin typeface="SHREE-DEV7-0709" pitchFamily="2" charset="0"/>
              </a:rPr>
              <a:t>apñWVrÀ¶m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hmoUmè¶m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aUm‘m§Mm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err="1" smtClean="0">
                <a:latin typeface="SHREE-DEV7-0709" pitchFamily="2" charset="0"/>
              </a:rPr>
              <a:t>OJmVrb</a:t>
            </a:r>
            <a:r>
              <a:rPr lang="en-US" dirty="0" smtClean="0">
                <a:latin typeface="SHREE-DEV7-0709" pitchFamily="2" charset="0"/>
              </a:rPr>
              <a:t> {d{</a:t>
            </a:r>
            <a:r>
              <a:rPr lang="en-US" dirty="0" err="1" smtClean="0">
                <a:latin typeface="SHREE-DEV7-0709" pitchFamily="2" charset="0"/>
              </a:rPr>
              <a:t>dY</a:t>
            </a:r>
            <a:r>
              <a:rPr lang="en-US" dirty="0" smtClean="0">
                <a:latin typeface="SHREE-DEV7-0709" pitchFamily="2" charset="0"/>
              </a:rPr>
              <a:t> Am{</a:t>
            </a:r>
            <a:r>
              <a:rPr lang="en-US" dirty="0" err="1" smtClean="0">
                <a:latin typeface="SHREE-DEV7-0709" pitchFamily="2" charset="0"/>
              </a:rPr>
              <a:t>XdmgtÀ¶m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OrdZmMm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Ho$ë¶m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err="1" smtClean="0">
                <a:latin typeface="SHREE-DEV7-0709" pitchFamily="2" charset="0"/>
              </a:rPr>
              <a:t>amOH$s</a:t>
            </a:r>
            <a:r>
              <a:rPr lang="en-US" dirty="0" smtClean="0">
                <a:latin typeface="SHREE-DEV7-0709" pitchFamily="2" charset="0"/>
              </a:rPr>
              <a:t>¶ ^</a:t>
            </a:r>
            <a:r>
              <a:rPr lang="en-US" dirty="0" err="1" smtClean="0">
                <a:latin typeface="SHREE-DEV7-0709" pitchFamily="2" charset="0"/>
              </a:rPr>
              <a:t>yJmobmÀ¶m</a:t>
            </a:r>
            <a:r>
              <a:rPr lang="en-US" dirty="0" smtClean="0">
                <a:latin typeface="SHREE-DEV7-0709" pitchFamily="2" charset="0"/>
              </a:rPr>
              <a:t> AÜ¶¶</a:t>
            </a:r>
            <a:r>
              <a:rPr lang="en-US" dirty="0" err="1" smtClean="0">
                <a:latin typeface="SHREE-DEV7-0709" pitchFamily="2" charset="0"/>
              </a:rPr>
              <a:t>Zm‘wio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Am§Vaamï</a:t>
            </a:r>
            <a:r>
              <a:rPr lang="en-US" dirty="0" smtClean="0">
                <a:latin typeface="SHREE-DEV7-0709" pitchFamily="2" charset="0"/>
              </a:rPr>
              <a:t>´&gt;r¶ </a:t>
            </a:r>
            <a:r>
              <a:rPr lang="en-US" dirty="0" err="1" smtClean="0">
                <a:latin typeface="SHREE-DEV7-0709" pitchFamily="2" charset="0"/>
              </a:rPr>
              <a:t>gm</a:t>
            </a:r>
            <a:r>
              <a:rPr lang="en-US" dirty="0" smtClean="0">
                <a:latin typeface="SHREE-DEV7-0709" pitchFamily="2" charset="0"/>
              </a:rPr>
              <a:t>‘§</a:t>
            </a:r>
            <a:r>
              <a:rPr lang="en-US" dirty="0" err="1" smtClean="0">
                <a:latin typeface="SHREE-DEV7-0709" pitchFamily="2" charset="0"/>
              </a:rPr>
              <a:t>Oñ</a:t>
            </a:r>
            <a:r>
              <a:rPr lang="en-US" dirty="0" smtClean="0">
                <a:latin typeface="SHREE-DEV7-0709" pitchFamily="2" charset="0"/>
              </a:rPr>
              <a:t>¶ d </a:t>
            </a:r>
            <a:r>
              <a:rPr lang="en-US" dirty="0" err="1" smtClean="0">
                <a:latin typeface="SHREE-DEV7-0709" pitchFamily="2" charset="0"/>
              </a:rPr>
              <a:t>em§VVm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àñWm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nV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H$aÊ¶mgmR</a:t>
            </a:r>
            <a:r>
              <a:rPr lang="en-US" dirty="0" smtClean="0">
                <a:latin typeface="SHREE-DEV7-0709" pitchFamily="2" charset="0"/>
              </a:rPr>
              <a:t>&gt;r </a:t>
            </a:r>
            <a:r>
              <a:rPr lang="en-US" dirty="0" err="1" smtClean="0">
                <a:latin typeface="SHREE-DEV7-0709" pitchFamily="2" charset="0"/>
              </a:rPr>
              <a:t>Amdí¶H</a:t>
            </a:r>
            <a:r>
              <a:rPr lang="en-US" dirty="0" smtClean="0">
                <a:latin typeface="SHREE-DEV7-0709" pitchFamily="2" charset="0"/>
              </a:rPr>
              <a:t>$ Vo {ZU©¶ </a:t>
            </a:r>
            <a:r>
              <a:rPr lang="en-US" dirty="0" err="1" smtClean="0">
                <a:latin typeface="SHREE-DEV7-0709" pitchFamily="2" charset="0"/>
              </a:rPr>
              <a:t>KoÊ¶mg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AZwHy$b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kmZ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bm^Vo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404</TotalTime>
  <Words>972</Words>
  <Application>Microsoft Office PowerPoint</Application>
  <PresentationFormat>On-screen Show (4:3)</PresentationFormat>
  <Paragraphs>122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~r.E go{‘ñQ&gt;a - 4 ^yJmob {d^mJ {df¶: ‘mZdr ^yJmob </vt:lpstr>
      <vt:lpstr>‘mZdr ^yJmob ñdê$n - ì¶már</vt:lpstr>
      <vt:lpstr>‘mZdr ^yJmobmMr ì¶m»¶m</vt:lpstr>
      <vt:lpstr>‘mZdr ^yJmobmMo ñdê$n</vt:lpstr>
      <vt:lpstr>‘mZdr ^yJmobmMr ì¶már</vt:lpstr>
      <vt:lpstr>‘mZdr ^yJmobmMr emIm</vt:lpstr>
      <vt:lpstr>‘mZdr ^yJmobmÀ¶m Aä¶mgmMo Ñ{ï&gt;H$moU</vt:lpstr>
      <vt:lpstr>‘mZdr ^yJmobmÀ¶m Aä¶mgmMo CÔoe</vt:lpstr>
      <vt:lpstr>‘mZdr ^yJmobmÀ¶m Aä¶mgmMo ‘hËd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~r.E go{‘ñQ&gt;a - 6 ^yJmob {d^mJ {df¶: ^maVmMm ^yJmob 2018-19</dc:title>
  <dc:creator>ASUS</dc:creator>
  <cp:lastModifiedBy>ASUS</cp:lastModifiedBy>
  <cp:revision>43</cp:revision>
  <dcterms:created xsi:type="dcterms:W3CDTF">2006-08-16T00:00:00Z</dcterms:created>
  <dcterms:modified xsi:type="dcterms:W3CDTF">2019-04-02T06:06:57Z</dcterms:modified>
</cp:coreProperties>
</file>